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28-05-2021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28-05-2021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5/28/2021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5/28/2021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5/28/2021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5/28/2021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02457 Machine Learning Operations</a:t>
            </a:r>
          </a:p>
          <a:p>
            <a:r>
              <a:rPr lang="da-DK"/>
              <a:t>Nicki Skafte Detlefsen,</a:t>
            </a:r>
          </a:p>
          <a:p>
            <a:r>
              <a:rPr lang="da-DK"/>
              <a:t>Postdoc</a:t>
            </a:r>
          </a:p>
          <a:p>
            <a:r>
              <a:rPr lang="da-DK"/>
              <a:t>DTU Compute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da-DK" dirty="0"/>
              <a:t>-&gt; Why training frameworks exist!</a:t>
            </a:r>
          </a:p>
          <a:p>
            <a:endParaRPr lang="da-DK" dirty="0"/>
          </a:p>
          <a:p>
            <a:r>
              <a:rPr lang="da-DK" dirty="0"/>
              <a:t>Reduce boilerplate = increase turn-around time</a:t>
            </a:r>
          </a:p>
          <a:p>
            <a:r>
              <a:rPr lang="da-DK" dirty="0"/>
              <a:t>Focus on what is important</a:t>
            </a:r>
          </a:p>
          <a:p>
            <a:r>
              <a:rPr lang="da-DK" dirty="0"/>
              <a:t>Reproduceability</a:t>
            </a:r>
          </a:p>
          <a:p>
            <a:r>
              <a:rPr lang="da-DK" dirty="0"/>
              <a:t>Shareability</a:t>
            </a:r>
          </a:p>
          <a:p>
            <a:r>
              <a:rPr lang="da-DK" dirty="0"/>
              <a:t>Consistency</a:t>
            </a:r>
          </a:p>
          <a:p>
            <a:r>
              <a:rPr lang="da-DK" dirty="0"/>
              <a:t>Scaleability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Many fremeworks exist for reducing boilerplate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Many frameworks for accelerating training 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Its just reorganised pytorch code!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Two core objects</a:t>
            </a:r>
          </a:p>
          <a:p>
            <a:r>
              <a:rPr lang="da-DK" dirty="0"/>
              <a:t>Lightning Module</a:t>
            </a:r>
          </a:p>
          <a:p>
            <a:pPr lvl="1"/>
            <a:r>
              <a:rPr lang="da-DK" dirty="0"/>
              <a:t>Training, validation, test logic</a:t>
            </a:r>
          </a:p>
          <a:p>
            <a:pPr lvl="1"/>
            <a:r>
              <a:rPr lang="da-DK" dirty="0"/>
              <a:t>Optimizer</a:t>
            </a:r>
          </a:p>
          <a:p>
            <a:pPr lvl="1"/>
            <a:endParaRPr lang="da-DK" dirty="0"/>
          </a:p>
          <a:p>
            <a:r>
              <a:rPr lang="da-DK" dirty="0"/>
              <a:t>Trainer</a:t>
            </a:r>
          </a:p>
          <a:p>
            <a:pPr lvl="1"/>
            <a:r>
              <a:rPr lang="da-DK" dirty="0"/>
              <a:t>The ”rest”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>
                <a:latin typeface="+mj-lt"/>
              </a:rPr>
              <a:t>trainer.fit(model) </a:t>
            </a:r>
            <a:r>
              <a:rPr lang="da-DK" dirty="0"/>
              <a:t>does the heavy lifting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2" y="4148661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Easy-to-get started tasks+models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Format your code using pytorch-lightning</a:t>
            </a:r>
          </a:p>
          <a:p>
            <a:pPr lvl="1"/>
            <a:r>
              <a:rPr lang="da-DK" dirty="0">
                <a:hlinkClick r:id="rId2"/>
              </a:rPr>
              <a:t>https://pytorch-lightning.readthedocs.io/en/latest/</a:t>
            </a:r>
            <a:endParaRPr lang="da-DK" dirty="0"/>
          </a:p>
          <a:p>
            <a:pPr lvl="1"/>
            <a:r>
              <a:rPr lang="da-DK" dirty="0">
                <a:hlinkClick r:id="rId3"/>
              </a:rPr>
              <a:t>https://pytorch-lightning.readthedocs.io/en/latest/starter/converting.html</a:t>
            </a:r>
            <a:endParaRPr lang="da-DK" dirty="0"/>
          </a:p>
          <a:p>
            <a:pPr marL="457200" lvl="1" indent="0">
              <a:buNone/>
            </a:pPr>
            <a:endParaRPr lang="da-DK" b="1" dirty="0"/>
          </a:p>
          <a:p>
            <a:r>
              <a:rPr lang="da-DK" dirty="0"/>
              <a:t>Make it run on multi-gpu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i="1" dirty="0"/>
              <a:t>Computing on multiple threads/devices/nodes in </a:t>
            </a:r>
            <a:r>
              <a:rPr lang="da-DK" i="1" u="sng" dirty="0"/>
              <a:t>parallel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Distributed computing is not always beneficial: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Three types of devices</a:t>
            </a:r>
          </a:p>
          <a:p>
            <a:pPr lvl="1"/>
            <a:r>
              <a:rPr lang="da-DK" dirty="0"/>
              <a:t>CPU</a:t>
            </a:r>
          </a:p>
          <a:p>
            <a:pPr lvl="2"/>
            <a:r>
              <a:rPr lang="da-DK" dirty="0"/>
              <a:t>General compute unit</a:t>
            </a:r>
          </a:p>
          <a:p>
            <a:pPr lvl="2"/>
            <a:r>
              <a:rPr lang="da-DK" dirty="0"/>
              <a:t>2-128 threads</a:t>
            </a:r>
          </a:p>
          <a:p>
            <a:pPr lvl="1"/>
            <a:r>
              <a:rPr lang="da-DK" dirty="0"/>
              <a:t>GPU</a:t>
            </a:r>
          </a:p>
          <a:p>
            <a:pPr lvl="2"/>
            <a:r>
              <a:rPr lang="da-DK" dirty="0"/>
              <a:t>Rendering unit</a:t>
            </a:r>
          </a:p>
          <a:p>
            <a:pPr lvl="2"/>
            <a:r>
              <a:rPr lang="da-DK" dirty="0"/>
              <a:t>1000-10000 threads</a:t>
            </a:r>
          </a:p>
          <a:p>
            <a:pPr lvl="1"/>
            <a:r>
              <a:rPr lang="da-DK" dirty="0"/>
              <a:t>TPU</a:t>
            </a:r>
          </a:p>
          <a:p>
            <a:pPr lvl="2"/>
            <a:r>
              <a:rPr lang="da-DK" dirty="0"/>
              <a:t>Specialized unit </a:t>
            </a:r>
          </a:p>
          <a:p>
            <a:pPr lvl="2"/>
            <a:r>
              <a:rPr lang="da-DK" dirty="0"/>
              <a:t>8-2048 threads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Note that we are comparing apples to bananas!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da-DK" dirty="0"/>
              <a:t>With more memory</a:t>
            </a:r>
          </a:p>
          <a:p>
            <a:r>
              <a:rPr lang="da-DK" dirty="0"/>
              <a:t>Faster data transfer</a:t>
            </a:r>
          </a:p>
          <a:p>
            <a:r>
              <a:rPr lang="da-DK" dirty="0"/>
              <a:t>Higher data modality</a:t>
            </a:r>
          </a:p>
          <a:p>
            <a:r>
              <a:rPr lang="da-DK" dirty="0"/>
              <a:t>Larger models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5/28/2021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644</Words>
  <Application>Microsoft Office PowerPoint</Application>
  <PresentationFormat>Widescreen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DistributedTraining</dc:title>
  <dc:creator>Nicki Skafte Detlefsen</dc:creator>
  <cp:lastModifiedBy>Nicki Skafte Detlefsen</cp:lastModifiedBy>
  <cp:revision>27</cp:revision>
  <dcterms:created xsi:type="dcterms:W3CDTF">2021-04-07T10:04:14Z</dcterms:created>
  <dcterms:modified xsi:type="dcterms:W3CDTF">2021-05-28T09:33:04Z</dcterms:modified>
</cp:coreProperties>
</file>